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121"/>
    <a:srgbClr val="4B9EB2"/>
    <a:srgbClr val="8C6015"/>
    <a:srgbClr val="498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1" y="3116911"/>
            <a:ext cx="12229991" cy="3737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351" cy="4063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8C6015"/>
                </a:solidFill>
                <a:latin typeface="Optima" panose="02000B03000000020004" pitchFamily="2" charset="-128"/>
                <a:ea typeface="Optima" panose="02000B03000000020004" pitchFamily="2" charset="-128"/>
                <a:cs typeface="Optima" panose="02000B03000000020004" pitchFamily="2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6" y="550974"/>
            <a:ext cx="1790967" cy="1774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3" y="696165"/>
            <a:ext cx="2222319" cy="8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8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0267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36987"/>
            <a:ext cx="6537960" cy="321013"/>
          </a:xfrm>
          <a:prstGeom prst="rect">
            <a:avLst/>
          </a:prstGeom>
          <a:solidFill>
            <a:srgbClr val="8C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8800"/>
            <a:ext cx="5202238" cy="4086225"/>
          </a:xfrm>
        </p:spPr>
        <p:txBody>
          <a:bodyPr/>
          <a:lstStyle>
            <a:lvl1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0"/>
            <a:ext cx="5651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744"/>
          <a:stretch/>
        </p:blipFill>
        <p:spPr>
          <a:xfrm>
            <a:off x="6277483" y="0"/>
            <a:ext cx="5914517" cy="3610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744"/>
          <a:stretch/>
        </p:blipFill>
        <p:spPr>
          <a:xfrm rot="5400000">
            <a:off x="7429352" y="2095352"/>
            <a:ext cx="5914517" cy="3610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744"/>
          <a:stretch/>
        </p:blipFill>
        <p:spPr>
          <a:xfrm rot="10800000">
            <a:off x="0" y="3247221"/>
            <a:ext cx="5914517" cy="3610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" r="744"/>
          <a:stretch/>
        </p:blipFill>
        <p:spPr>
          <a:xfrm rot="16200000">
            <a:off x="-1151869" y="1151869"/>
            <a:ext cx="5914517" cy="361077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034702" y="1906671"/>
            <a:ext cx="8122596" cy="298639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i="0" baseline="0">
                <a:solidFill>
                  <a:srgbClr val="CFA121"/>
                </a:solidFill>
                <a:latin typeface="Arial" panose="020B0604020202020204" pitchFamily="34" charset="0"/>
                <a:ea typeface="Optima" panose="02000B03000000020004" pitchFamily="2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“Add your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186078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41" y="3116911"/>
            <a:ext cx="12229991" cy="3737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351" cy="40631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224472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 baseline="0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Enter concluding statement here (“Thank You.” or “Questions?”)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6" y="550974"/>
            <a:ext cx="1790967" cy="1774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3" y="696165"/>
            <a:ext cx="2222319" cy="85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0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r="563" b="1"/>
          <a:stretch/>
        </p:blipFill>
        <p:spPr>
          <a:xfrm>
            <a:off x="6257544" y="0"/>
            <a:ext cx="5934456" cy="361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r="563" b="1"/>
          <a:stretch/>
        </p:blipFill>
        <p:spPr>
          <a:xfrm rot="10800000">
            <a:off x="-1" y="3209992"/>
            <a:ext cx="5934456" cy="3614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4B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46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" r="563" b="1"/>
          <a:stretch/>
        </p:blipFill>
        <p:spPr>
          <a:xfrm>
            <a:off x="6257544" y="0"/>
            <a:ext cx="5934456" cy="361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4B9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195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0267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0"/>
            <a:ext cx="565404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36987"/>
            <a:ext cx="6537960" cy="321013"/>
          </a:xfrm>
          <a:prstGeom prst="rect">
            <a:avLst/>
          </a:prstGeom>
          <a:solidFill>
            <a:srgbClr val="8C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8800"/>
            <a:ext cx="5202238" cy="4086225"/>
          </a:xfrm>
        </p:spPr>
        <p:txBody>
          <a:bodyPr/>
          <a:lstStyle>
            <a:lvl1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3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r="782"/>
          <a:stretch/>
        </p:blipFill>
        <p:spPr>
          <a:xfrm rot="10800000">
            <a:off x="115998" y="3237723"/>
            <a:ext cx="5912285" cy="361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r="782"/>
          <a:stretch/>
        </p:blipFill>
        <p:spPr>
          <a:xfrm>
            <a:off x="6279715" y="0"/>
            <a:ext cx="5912285" cy="361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498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98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 r="782"/>
          <a:stretch/>
        </p:blipFill>
        <p:spPr>
          <a:xfrm>
            <a:off x="6279715" y="0"/>
            <a:ext cx="5912285" cy="3614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498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32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378" y="0"/>
            <a:ext cx="565762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202677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536987"/>
            <a:ext cx="6537960" cy="321013"/>
          </a:xfrm>
          <a:prstGeom prst="rect">
            <a:avLst/>
          </a:prstGeom>
          <a:solidFill>
            <a:srgbClr val="8C60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828800"/>
            <a:ext cx="5202238" cy="4086225"/>
          </a:xfrm>
        </p:spPr>
        <p:txBody>
          <a:bodyPr/>
          <a:lstStyle>
            <a:lvl1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35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r="853"/>
          <a:stretch/>
        </p:blipFill>
        <p:spPr>
          <a:xfrm>
            <a:off x="6283948" y="0"/>
            <a:ext cx="5908052" cy="361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r="853"/>
          <a:stretch/>
        </p:blipFill>
        <p:spPr>
          <a:xfrm rot="10800000">
            <a:off x="-1" y="3253982"/>
            <a:ext cx="5908052" cy="361767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CFA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</p:spTree>
    <p:extLst>
      <p:ext uri="{BB962C8B-B14F-4D97-AF65-F5344CB8AC3E}">
        <p14:creationId xmlns:p14="http://schemas.microsoft.com/office/powerpoint/2010/main" val="200579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r="853"/>
          <a:stretch/>
        </p:blipFill>
        <p:spPr>
          <a:xfrm>
            <a:off x="6283948" y="0"/>
            <a:ext cx="5908052" cy="361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 u="none" baseline="0">
                <a:solidFill>
                  <a:srgbClr val="8C6015"/>
                </a:solidFill>
                <a:uFill>
                  <a:solidFill>
                    <a:srgbClr val="4B9EB2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793" y="191641"/>
            <a:ext cx="1142013" cy="108889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807001"/>
            <a:ext cx="9677400" cy="3395662"/>
          </a:xfrm>
        </p:spPr>
        <p:txBody>
          <a:bodyPr/>
          <a:lstStyle>
            <a:lvl1pPr marL="457200" indent="-457200">
              <a:lnSpc>
                <a:spcPct val="140000"/>
              </a:lnSpc>
              <a:buFont typeface="Arial" panose="020B0604020202020204" pitchFamily="34" charset="0"/>
              <a:buChar char="•"/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40000"/>
              </a:lnSpc>
              <a:defRPr>
                <a:solidFill>
                  <a:srgbClr val="8C60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475445"/>
            <a:ext cx="12192001" cy="382555"/>
          </a:xfrm>
          <a:prstGeom prst="rect">
            <a:avLst/>
          </a:prstGeom>
          <a:solidFill>
            <a:srgbClr val="CFA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cap="all" baseline="0" dirty="0">
                <a:latin typeface="Arial" panose="020B0604020202020204" pitchFamily="34" charset="0"/>
                <a:cs typeface="Arial" panose="020B0604020202020204" pitchFamily="34" charset="0"/>
              </a:rPr>
              <a:t>www.swcs.org</a:t>
            </a:r>
          </a:p>
        </p:txBody>
      </p:sp>
    </p:spTree>
    <p:extLst>
      <p:ext uri="{BB962C8B-B14F-4D97-AF65-F5344CB8AC3E}">
        <p14:creationId xmlns:p14="http://schemas.microsoft.com/office/powerpoint/2010/main" val="130906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35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55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49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75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0" dirty="0">
            <a:solidFill>
              <a:srgbClr val="8C6015"/>
            </a:solidFill>
            <a:latin typeface="Arial" panose="020B0604020202020204" pitchFamily="34" charset="0"/>
            <a:ea typeface="Optima" panose="02000B03000000020004" pitchFamily="2" charset="-128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Optima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Thompson</dc:creator>
  <cp:lastModifiedBy>Jody Thompson</cp:lastModifiedBy>
  <cp:revision>12</cp:revision>
  <dcterms:created xsi:type="dcterms:W3CDTF">2018-09-21T15:53:37Z</dcterms:created>
  <dcterms:modified xsi:type="dcterms:W3CDTF">2023-05-18T19:07:07Z</dcterms:modified>
</cp:coreProperties>
</file>