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EB2"/>
    <a:srgbClr val="CFA121"/>
    <a:srgbClr val="8C6015"/>
    <a:srgbClr val="498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88679" autoAdjust="0"/>
  </p:normalViewPr>
  <p:slideViewPr>
    <p:cSldViewPr snapToGrid="0">
      <p:cViewPr varScale="1">
        <p:scale>
          <a:sx n="78" d="100"/>
          <a:sy n="78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F650F-86AA-4B67-A680-EDDAB60301B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A743-C3A3-4E20-8622-507D6D7B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2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option 2 --- input chapter or</a:t>
            </a:r>
            <a:r>
              <a:rPr lang="en-US" baseline="0" dirty="0" smtClean="0"/>
              <a:t> SWCS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A743-C3A3-4E20-8622-507D6D7BFA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9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A743-C3A3-4E20-8622-507D6D7BFA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4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A743-C3A3-4E20-8622-507D6D7BFA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option 2 --- input chapter or</a:t>
            </a:r>
            <a:r>
              <a:rPr lang="en-US" baseline="0" dirty="0" smtClean="0"/>
              <a:t> SWCS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A743-C3A3-4E20-8622-507D6D7BFA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7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1" y="3116911"/>
            <a:ext cx="12229991" cy="3737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9351" cy="4063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8C6015"/>
                </a:solidFill>
                <a:latin typeface="Optima" panose="02000B03000000020004" pitchFamily="2" charset="-128"/>
                <a:ea typeface="Optima" panose="02000B03000000020004" pitchFamily="2" charset="-128"/>
                <a:cs typeface="Optima" panose="02000B03000000020004" pitchFamily="2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6" y="550974"/>
            <a:ext cx="1790967" cy="1774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83" y="696165"/>
            <a:ext cx="2222319" cy="8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8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202677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536987"/>
            <a:ext cx="6537960" cy="321013"/>
          </a:xfrm>
          <a:prstGeom prst="rect">
            <a:avLst/>
          </a:prstGeom>
          <a:solidFill>
            <a:srgbClr val="8C6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28800"/>
            <a:ext cx="5202238" cy="4086225"/>
          </a:xfrm>
        </p:spPr>
        <p:txBody>
          <a:bodyPr/>
          <a:lstStyle>
            <a:lvl1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0"/>
            <a:ext cx="5651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7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r="744"/>
          <a:stretch/>
        </p:blipFill>
        <p:spPr>
          <a:xfrm>
            <a:off x="6277483" y="0"/>
            <a:ext cx="5914517" cy="3610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r="744"/>
          <a:stretch/>
        </p:blipFill>
        <p:spPr>
          <a:xfrm rot="5400000">
            <a:off x="7429352" y="2095352"/>
            <a:ext cx="5914517" cy="3610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r="744"/>
          <a:stretch/>
        </p:blipFill>
        <p:spPr>
          <a:xfrm rot="10800000">
            <a:off x="0" y="3247221"/>
            <a:ext cx="5914517" cy="3610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r="744"/>
          <a:stretch/>
        </p:blipFill>
        <p:spPr>
          <a:xfrm rot="16200000">
            <a:off x="-1151869" y="1151869"/>
            <a:ext cx="5914517" cy="361077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034702" y="1906671"/>
            <a:ext cx="8122596" cy="29863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 baseline="0">
                <a:solidFill>
                  <a:srgbClr val="CFA121"/>
                </a:solidFill>
                <a:latin typeface="Arial" panose="020B0604020202020204" pitchFamily="34" charset="0"/>
                <a:ea typeface="Optima" panose="02000B03000000020004" pitchFamily="2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“Add your quote here.”</a:t>
            </a:r>
          </a:p>
        </p:txBody>
      </p:sp>
    </p:spTree>
    <p:extLst>
      <p:ext uri="{BB962C8B-B14F-4D97-AF65-F5344CB8AC3E}">
        <p14:creationId xmlns:p14="http://schemas.microsoft.com/office/powerpoint/2010/main" val="186078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1" y="3116911"/>
            <a:ext cx="12229991" cy="3737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9351" cy="4063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2244727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 baseline="0"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concluding statement here (“Thank You.” or “Questions?”)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6" y="550974"/>
            <a:ext cx="1790967" cy="1774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83" y="696165"/>
            <a:ext cx="2222319" cy="8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0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" r="563" b="1"/>
          <a:stretch/>
        </p:blipFill>
        <p:spPr>
          <a:xfrm>
            <a:off x="6257544" y="0"/>
            <a:ext cx="5934456" cy="361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u="none" baseline="0">
                <a:solidFill>
                  <a:srgbClr val="8C6015"/>
                </a:solidFill>
                <a:uFill>
                  <a:solidFill>
                    <a:srgbClr val="4B9EB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" r="563" b="1"/>
          <a:stretch/>
        </p:blipFill>
        <p:spPr>
          <a:xfrm rot="10800000">
            <a:off x="-1" y="3209992"/>
            <a:ext cx="5934456" cy="3614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6475445"/>
            <a:ext cx="12192001" cy="382555"/>
          </a:xfrm>
          <a:prstGeom prst="rect">
            <a:avLst/>
          </a:prstGeom>
          <a:solidFill>
            <a:srgbClr val="4B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07001"/>
            <a:ext cx="9677400" cy="3395662"/>
          </a:xfrm>
        </p:spPr>
        <p:txBody>
          <a:bodyPr/>
          <a:lstStyle>
            <a:lvl1pPr marL="457200" indent="-457200">
              <a:lnSpc>
                <a:spcPct val="140000"/>
              </a:lnSpc>
              <a:buFont typeface="Arial" panose="020B0604020202020204" pitchFamily="34" charset="0"/>
              <a:buChar char="•"/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46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" r="563" b="1"/>
          <a:stretch/>
        </p:blipFill>
        <p:spPr>
          <a:xfrm>
            <a:off x="6257544" y="0"/>
            <a:ext cx="5934456" cy="361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u="none" baseline="0">
                <a:solidFill>
                  <a:srgbClr val="8C6015"/>
                </a:solidFill>
                <a:uFill>
                  <a:solidFill>
                    <a:srgbClr val="4B9EB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6475445"/>
            <a:ext cx="12192001" cy="382555"/>
          </a:xfrm>
          <a:prstGeom prst="rect">
            <a:avLst/>
          </a:prstGeom>
          <a:solidFill>
            <a:srgbClr val="4B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07001"/>
            <a:ext cx="9677400" cy="3395662"/>
          </a:xfrm>
        </p:spPr>
        <p:txBody>
          <a:bodyPr/>
          <a:lstStyle>
            <a:lvl1pPr marL="457200" indent="-457200">
              <a:lnSpc>
                <a:spcPct val="140000"/>
              </a:lnSpc>
              <a:buFont typeface="Arial" panose="020B0604020202020204" pitchFamily="34" charset="0"/>
              <a:buChar char="•"/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95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202677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0"/>
            <a:ext cx="565404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536987"/>
            <a:ext cx="6537960" cy="321013"/>
          </a:xfrm>
          <a:prstGeom prst="rect">
            <a:avLst/>
          </a:prstGeom>
          <a:solidFill>
            <a:srgbClr val="8C6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28800"/>
            <a:ext cx="5202238" cy="4086225"/>
          </a:xfrm>
        </p:spPr>
        <p:txBody>
          <a:bodyPr/>
          <a:lstStyle>
            <a:lvl1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3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r="782"/>
          <a:stretch/>
        </p:blipFill>
        <p:spPr>
          <a:xfrm rot="10800000">
            <a:off x="115998" y="3237723"/>
            <a:ext cx="5912285" cy="3614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r="782"/>
          <a:stretch/>
        </p:blipFill>
        <p:spPr>
          <a:xfrm>
            <a:off x="6279715" y="0"/>
            <a:ext cx="5912285" cy="3614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u="none" baseline="0">
                <a:solidFill>
                  <a:srgbClr val="8C6015"/>
                </a:solidFill>
                <a:uFill>
                  <a:solidFill>
                    <a:srgbClr val="4B9EB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6475445"/>
            <a:ext cx="12192001" cy="382555"/>
          </a:xfrm>
          <a:prstGeom prst="rect">
            <a:avLst/>
          </a:prstGeom>
          <a:solidFill>
            <a:srgbClr val="498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07001"/>
            <a:ext cx="9677400" cy="3395662"/>
          </a:xfrm>
        </p:spPr>
        <p:txBody>
          <a:bodyPr/>
          <a:lstStyle>
            <a:lvl1pPr marL="457200" indent="-457200">
              <a:lnSpc>
                <a:spcPct val="140000"/>
              </a:lnSpc>
              <a:buFont typeface="Arial" panose="020B0604020202020204" pitchFamily="34" charset="0"/>
              <a:buChar char="•"/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87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r="782"/>
          <a:stretch/>
        </p:blipFill>
        <p:spPr>
          <a:xfrm>
            <a:off x="6279715" y="0"/>
            <a:ext cx="5912285" cy="3614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u="none" baseline="0">
                <a:solidFill>
                  <a:srgbClr val="8C6015"/>
                </a:solidFill>
                <a:uFill>
                  <a:solidFill>
                    <a:srgbClr val="4B9EB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6475445"/>
            <a:ext cx="12192001" cy="382555"/>
          </a:xfrm>
          <a:prstGeom prst="rect">
            <a:avLst/>
          </a:prstGeom>
          <a:solidFill>
            <a:srgbClr val="498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07001"/>
            <a:ext cx="9677400" cy="3395662"/>
          </a:xfrm>
        </p:spPr>
        <p:txBody>
          <a:bodyPr/>
          <a:lstStyle>
            <a:lvl1pPr marL="457200" indent="-457200">
              <a:lnSpc>
                <a:spcPct val="140000"/>
              </a:lnSpc>
              <a:buFont typeface="Arial" panose="020B0604020202020204" pitchFamily="34" charset="0"/>
              <a:buChar char="•"/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32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78" y="0"/>
            <a:ext cx="56576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202677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536987"/>
            <a:ext cx="6537960" cy="321013"/>
          </a:xfrm>
          <a:prstGeom prst="rect">
            <a:avLst/>
          </a:prstGeom>
          <a:solidFill>
            <a:srgbClr val="8C6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28800"/>
            <a:ext cx="5202238" cy="4086225"/>
          </a:xfrm>
        </p:spPr>
        <p:txBody>
          <a:bodyPr/>
          <a:lstStyle>
            <a:lvl1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35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" r="853"/>
          <a:stretch/>
        </p:blipFill>
        <p:spPr>
          <a:xfrm>
            <a:off x="6283948" y="0"/>
            <a:ext cx="5908052" cy="361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u="none" baseline="0">
                <a:solidFill>
                  <a:srgbClr val="8C6015"/>
                </a:solidFill>
                <a:uFill>
                  <a:solidFill>
                    <a:srgbClr val="4B9EB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07001"/>
            <a:ext cx="9677400" cy="3395662"/>
          </a:xfrm>
        </p:spPr>
        <p:txBody>
          <a:bodyPr/>
          <a:lstStyle>
            <a:lvl1pPr marL="457200" indent="-457200">
              <a:lnSpc>
                <a:spcPct val="140000"/>
              </a:lnSpc>
              <a:buFont typeface="Arial" panose="020B0604020202020204" pitchFamily="34" charset="0"/>
              <a:buChar char="•"/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" r="853"/>
          <a:stretch/>
        </p:blipFill>
        <p:spPr>
          <a:xfrm rot="10800000">
            <a:off x="-1" y="3253982"/>
            <a:ext cx="5908052" cy="361767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6475445"/>
            <a:ext cx="12192001" cy="382555"/>
          </a:xfrm>
          <a:prstGeom prst="rect">
            <a:avLst/>
          </a:prstGeom>
          <a:solidFill>
            <a:srgbClr val="CFA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</p:spTree>
    <p:extLst>
      <p:ext uri="{BB962C8B-B14F-4D97-AF65-F5344CB8AC3E}">
        <p14:creationId xmlns:p14="http://schemas.microsoft.com/office/powerpoint/2010/main" val="200579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" r="853"/>
          <a:stretch/>
        </p:blipFill>
        <p:spPr>
          <a:xfrm>
            <a:off x="6283948" y="0"/>
            <a:ext cx="5908052" cy="361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u="none" baseline="0">
                <a:solidFill>
                  <a:srgbClr val="8C6015"/>
                </a:solidFill>
                <a:uFill>
                  <a:solidFill>
                    <a:srgbClr val="4B9EB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07001"/>
            <a:ext cx="9677400" cy="3395662"/>
          </a:xfrm>
        </p:spPr>
        <p:txBody>
          <a:bodyPr/>
          <a:lstStyle>
            <a:lvl1pPr marL="457200" indent="-457200">
              <a:lnSpc>
                <a:spcPct val="140000"/>
              </a:lnSpc>
              <a:buFont typeface="Arial" panose="020B0604020202020204" pitchFamily="34" charset="0"/>
              <a:buChar char="•"/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475445"/>
            <a:ext cx="12192001" cy="382555"/>
          </a:xfrm>
          <a:prstGeom prst="rect">
            <a:avLst/>
          </a:prstGeom>
          <a:solidFill>
            <a:srgbClr val="CFA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</p:spTree>
    <p:extLst>
      <p:ext uri="{BB962C8B-B14F-4D97-AF65-F5344CB8AC3E}">
        <p14:creationId xmlns:p14="http://schemas.microsoft.com/office/powerpoint/2010/main" val="130906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35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55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45123" y="2644826"/>
            <a:ext cx="7301753" cy="3668993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Aft>
                <a:spcPts val="50"/>
              </a:spcAft>
            </a:pPr>
            <a:r>
              <a:rPr lang="en-US" sz="8000" b="0" dirty="0" smtClean="0">
                <a:solidFill>
                  <a:schemeClr val="bg1"/>
                </a:solidFill>
              </a:rPr>
              <a:t>Welcome</a:t>
            </a:r>
            <a:br>
              <a:rPr lang="en-US" sz="8000" b="0" dirty="0" smtClean="0">
                <a:solidFill>
                  <a:schemeClr val="bg1"/>
                </a:solidFill>
              </a:rPr>
            </a:br>
            <a:r>
              <a:rPr lang="en-US" sz="4400" b="0" dirty="0" smtClean="0">
                <a:solidFill>
                  <a:schemeClr val="bg1"/>
                </a:solidFill>
              </a:rPr>
              <a:t>Meeting Title</a:t>
            </a:r>
            <a:endParaRPr lang="en-US" sz="4400" b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43" y="604224"/>
            <a:ext cx="2243312" cy="213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9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9EB2"/>
                </a:solidFill>
              </a:rPr>
              <a:t>Thank You Sponsors</a:t>
            </a:r>
            <a:endParaRPr lang="en-US" dirty="0">
              <a:solidFill>
                <a:srgbClr val="4B9EB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9EB2"/>
                </a:solidFill>
              </a:rPr>
              <a:t>Input sponsor logos, if needed</a:t>
            </a:r>
            <a:endParaRPr lang="en-US" dirty="0">
              <a:solidFill>
                <a:srgbClr val="4B9E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7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9EB2"/>
                </a:solidFill>
              </a:rPr>
              <a:t>Thank You Members</a:t>
            </a:r>
            <a:endParaRPr lang="en-US" dirty="0">
              <a:solidFill>
                <a:srgbClr val="4B9EB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9EB2"/>
                </a:solidFill>
              </a:rPr>
              <a:t>Thank others, if needed</a:t>
            </a:r>
            <a:endParaRPr lang="en-US" dirty="0">
              <a:solidFill>
                <a:srgbClr val="4B9E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45122" y="1594502"/>
            <a:ext cx="7301753" cy="3668993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Aft>
                <a:spcPts val="50"/>
              </a:spcAft>
            </a:pPr>
            <a:r>
              <a:rPr lang="en-US" sz="8000" b="0" dirty="0">
                <a:solidFill>
                  <a:schemeClr val="bg1"/>
                </a:solidFill>
              </a:rPr>
              <a:t>Thank you </a:t>
            </a:r>
            <a:r>
              <a:rPr lang="en-US" sz="8000" b="0" dirty="0" smtClean="0">
                <a:solidFill>
                  <a:schemeClr val="bg1"/>
                </a:solidFill>
              </a:rPr>
              <a:t>for</a:t>
            </a:r>
            <a:r>
              <a:rPr lang="en-US" sz="8000" b="0" dirty="0">
                <a:solidFill>
                  <a:schemeClr val="bg1"/>
                </a:solidFill>
              </a:rPr>
              <a:t/>
            </a:r>
            <a:br>
              <a:rPr lang="en-US" sz="8000" b="0" dirty="0">
                <a:solidFill>
                  <a:schemeClr val="bg1"/>
                </a:solidFill>
              </a:rPr>
            </a:br>
            <a:r>
              <a:rPr lang="en-US" sz="8000" b="0" dirty="0" smtClean="0">
                <a:solidFill>
                  <a:schemeClr val="bg1"/>
                </a:solidFill>
              </a:rPr>
              <a:t> </a:t>
            </a:r>
            <a:r>
              <a:rPr lang="en-US" sz="8000" b="0" dirty="0">
                <a:solidFill>
                  <a:schemeClr val="bg1"/>
                </a:solidFill>
              </a:rPr>
              <a:t>joining us</a:t>
            </a:r>
            <a:r>
              <a:rPr lang="en-US" sz="8000" b="0" dirty="0" smtClean="0">
                <a:solidFill>
                  <a:schemeClr val="bg1"/>
                </a:solidFill>
              </a:rPr>
              <a:t>!</a:t>
            </a:r>
            <a:endParaRPr lang="en-US" sz="8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9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0" dirty="0">
            <a:solidFill>
              <a:srgbClr val="8C6015"/>
            </a:solidFill>
            <a:latin typeface="Arial" panose="020B0604020202020204" pitchFamily="34" charset="0"/>
            <a:ea typeface="Optima" panose="02000B03000000020004" pitchFamily="2" charset="-128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</Words>
  <Application>Microsoft Office PowerPoint</Application>
  <PresentationFormat>Widescreen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Optima</vt:lpstr>
      <vt:lpstr>Arial</vt:lpstr>
      <vt:lpstr>Calibri</vt:lpstr>
      <vt:lpstr>Calibri Light</vt:lpstr>
      <vt:lpstr>Office Theme</vt:lpstr>
      <vt:lpstr>Welcome Meeting Title</vt:lpstr>
      <vt:lpstr>Thank You Sponsors</vt:lpstr>
      <vt:lpstr>Thank You Members</vt:lpstr>
      <vt:lpstr>Thank you for  joining us!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Thompson</dc:creator>
  <cp:lastModifiedBy>Courtney Allen</cp:lastModifiedBy>
  <cp:revision>13</cp:revision>
  <dcterms:created xsi:type="dcterms:W3CDTF">2018-09-21T15:53:37Z</dcterms:created>
  <dcterms:modified xsi:type="dcterms:W3CDTF">2024-01-22T19:54:56Z</dcterms:modified>
</cp:coreProperties>
</file>