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ee Bouldin" initials="RB" lastIdx="5" clrIdx="0">
    <p:extLst>
      <p:ext uri="{19B8F6BF-5375-455C-9EA6-DF929625EA0E}">
        <p15:presenceInfo xmlns:p15="http://schemas.microsoft.com/office/powerpoint/2012/main" userId="S-1-5-21-745749782-268566064-2773920621-31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899E"/>
    <a:srgbClr val="4BB9CC"/>
    <a:srgbClr val="84C0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8"/>
  </p:normalViewPr>
  <p:slideViewPr>
    <p:cSldViewPr snapToGrid="0" snapToObjects="1">
      <p:cViewPr>
        <p:scale>
          <a:sx n="45" d="100"/>
          <a:sy n="45" d="100"/>
        </p:scale>
        <p:origin x="20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BA4E-8BF0-034B-84D0-DE59100BD0C7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9BCC-B7A3-6048-AF2E-90E99532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5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BA4E-8BF0-034B-84D0-DE59100BD0C7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9BCC-B7A3-6048-AF2E-90E99532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0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BA4E-8BF0-034B-84D0-DE59100BD0C7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9BCC-B7A3-6048-AF2E-90E99532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22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BA4E-8BF0-034B-84D0-DE59100BD0C7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9BCC-B7A3-6048-AF2E-90E99532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862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BA4E-8BF0-034B-84D0-DE59100BD0C7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9BCC-B7A3-6048-AF2E-90E99532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80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BA4E-8BF0-034B-84D0-DE59100BD0C7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9BCC-B7A3-6048-AF2E-90E99532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41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BA4E-8BF0-034B-84D0-DE59100BD0C7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9BCC-B7A3-6048-AF2E-90E99532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35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BA4E-8BF0-034B-84D0-DE59100BD0C7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9BCC-B7A3-6048-AF2E-90E99532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2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BA4E-8BF0-034B-84D0-DE59100BD0C7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9BCC-B7A3-6048-AF2E-90E99532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05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BA4E-8BF0-034B-84D0-DE59100BD0C7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9BCC-B7A3-6048-AF2E-90E99532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75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BA4E-8BF0-034B-84D0-DE59100BD0C7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9BCC-B7A3-6048-AF2E-90E99532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748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7BA4E-8BF0-034B-84D0-DE59100BD0C7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99BCC-B7A3-6048-AF2E-90E99532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35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7610EB2-9070-544B-948E-DC53D03894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6536" y="-24394"/>
            <a:ext cx="7885471" cy="60165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0F831378-AE97-CB41-A72E-598A12ED8B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1795" y="719148"/>
            <a:ext cx="1008810" cy="99929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116B7AD7-4D49-024D-9285-4C34F22194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6536" y="9489257"/>
            <a:ext cx="7885471" cy="60165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D09A5FF-75F0-5D43-8E6B-775AB4DFCE67}"/>
              </a:ext>
            </a:extLst>
          </p:cNvPr>
          <p:cNvSpPr txBox="1"/>
          <p:nvPr/>
        </p:nvSpPr>
        <p:spPr>
          <a:xfrm>
            <a:off x="575440" y="1970694"/>
            <a:ext cx="6621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9899E"/>
                </a:solidFill>
                <a:latin typeface="Arial" panose="020B0604020202020204" pitchFamily="34" charset="0"/>
              </a:rPr>
              <a:t>Meeting Title</a:t>
            </a:r>
            <a:endParaRPr lang="en-US" sz="2400" dirty="0">
              <a:solidFill>
                <a:srgbClr val="29899E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179C781-4E0F-5043-9ECF-BE574BA24141}"/>
              </a:ext>
            </a:extLst>
          </p:cNvPr>
          <p:cNvSpPr txBox="1"/>
          <p:nvPr/>
        </p:nvSpPr>
        <p:spPr>
          <a:xfrm>
            <a:off x="740977" y="2378566"/>
            <a:ext cx="62904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u="none" strike="noStrike" dirty="0" smtClean="0">
                <a:solidFill>
                  <a:srgbClr val="37415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Meeting Description with your group’s name listed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4243E25-D7B4-3B4E-A8F0-EDF1932AB890}"/>
              </a:ext>
            </a:extLst>
          </p:cNvPr>
          <p:cNvSpPr txBox="1"/>
          <p:nvPr/>
        </p:nvSpPr>
        <p:spPr>
          <a:xfrm>
            <a:off x="575440" y="2989769"/>
            <a:ext cx="6621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0" u="none" strike="noStrike" dirty="0">
                <a:solidFill>
                  <a:srgbClr val="29899E"/>
                </a:solidFill>
                <a:effectLst/>
                <a:latin typeface="Arial" panose="020B0604020202020204" pitchFamily="34" charset="0"/>
              </a:rPr>
              <a:t>Why Attend?</a:t>
            </a:r>
            <a:endParaRPr lang="en-US" dirty="0">
              <a:solidFill>
                <a:srgbClr val="29899E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9A66DA77-D96D-6A44-93B7-6097ADE021A8}"/>
              </a:ext>
            </a:extLst>
          </p:cNvPr>
          <p:cNvSpPr txBox="1"/>
          <p:nvPr/>
        </p:nvSpPr>
        <p:spPr>
          <a:xfrm>
            <a:off x="620410" y="3305375"/>
            <a:ext cx="6290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u="none" strike="noStrike" dirty="0" smtClean="0">
                <a:solidFill>
                  <a:srgbClr val="37415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Benefits of attendance. Include a brief description of what you’ll be doing and if you’ll have food!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5C8E902-199A-A141-843B-873AB0B1270B}"/>
              </a:ext>
            </a:extLst>
          </p:cNvPr>
          <p:cNvSpPr txBox="1"/>
          <p:nvPr/>
        </p:nvSpPr>
        <p:spPr>
          <a:xfrm>
            <a:off x="575440" y="4159002"/>
            <a:ext cx="2467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0" u="none" strike="noStrike" dirty="0">
                <a:solidFill>
                  <a:srgbClr val="29899E"/>
                </a:solidFill>
                <a:effectLst/>
                <a:latin typeface="Arial" panose="020B0604020202020204" pitchFamily="34" charset="0"/>
              </a:rPr>
              <a:t>Who Should Attend?</a:t>
            </a:r>
            <a:endParaRPr lang="en-US" dirty="0">
              <a:solidFill>
                <a:srgbClr val="29899E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F00879E-BCBC-AE4F-BF18-6EE0A0656FCE}"/>
              </a:ext>
            </a:extLst>
          </p:cNvPr>
          <p:cNvSpPr txBox="1"/>
          <p:nvPr/>
        </p:nvSpPr>
        <p:spPr>
          <a:xfrm>
            <a:off x="749985" y="4474608"/>
            <a:ext cx="314793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 fontAlgn="base">
              <a:spcBef>
                <a:spcPts val="15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b="0" i="0" u="none" strike="noStrike" dirty="0">
                <a:solidFill>
                  <a:srgbClr val="37415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Students with a passion for conservation</a:t>
            </a:r>
          </a:p>
          <a:p>
            <a:pPr marL="171450" indent="-171450" rtl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any relevant majors at your school</a:t>
            </a:r>
            <a:endParaRPr lang="en-US" sz="1200" b="0" i="0" u="none" strike="noStrike" dirty="0">
              <a:solidFill>
                <a:srgbClr val="37415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rtl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b="0" i="0" u="none" strike="noStrike" dirty="0">
                <a:solidFill>
                  <a:srgbClr val="37415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Anyone interested in making a difference in their community and beyond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18C552FC-11F6-554B-93B4-982BC934B4DF}"/>
              </a:ext>
            </a:extLst>
          </p:cNvPr>
          <p:cNvSpPr txBox="1"/>
          <p:nvPr/>
        </p:nvSpPr>
        <p:spPr>
          <a:xfrm>
            <a:off x="4023178" y="4159002"/>
            <a:ext cx="2197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0" u="none" strike="noStrike" dirty="0">
                <a:solidFill>
                  <a:srgbClr val="29899E"/>
                </a:solidFill>
                <a:effectLst/>
                <a:latin typeface="Arial" panose="020B0604020202020204" pitchFamily="34" charset="0"/>
              </a:rPr>
              <a:t>What to Expect</a:t>
            </a:r>
            <a:endParaRPr lang="en-US" dirty="0">
              <a:solidFill>
                <a:srgbClr val="29899E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4B5740E-6880-544F-8E60-00CE150911FA}"/>
              </a:ext>
            </a:extLst>
          </p:cNvPr>
          <p:cNvSpPr txBox="1"/>
          <p:nvPr/>
        </p:nvSpPr>
        <p:spPr>
          <a:xfrm>
            <a:off x="4197722" y="4936273"/>
            <a:ext cx="314793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b="0" i="0" u="none" strike="noStrike" dirty="0" smtClean="0">
                <a:solidFill>
                  <a:srgbClr val="37415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Meeting Goal 1</a:t>
            </a:r>
            <a:endParaRPr lang="en-US" sz="1200" b="0" i="0" u="none" strike="noStrike" dirty="0">
              <a:solidFill>
                <a:srgbClr val="37415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rtl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b="0" i="0" u="none" strike="noStrike" dirty="0" smtClean="0">
                <a:solidFill>
                  <a:srgbClr val="37415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Meeting Goal 2</a:t>
            </a:r>
            <a:endParaRPr lang="en-US" sz="1200" b="0" i="0" u="none" strike="noStrike" dirty="0">
              <a:solidFill>
                <a:srgbClr val="37415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rtl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Goal 3</a:t>
            </a:r>
            <a:endParaRPr lang="en-US" sz="1200" b="0" i="0" u="none" strike="noStrike" dirty="0">
              <a:solidFill>
                <a:srgbClr val="37415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1086CAA9-A03F-5D42-BD96-7E1EBF116F46}"/>
              </a:ext>
            </a:extLst>
          </p:cNvPr>
          <p:cNvCxnSpPr>
            <a:cxnSpLocks/>
          </p:cNvCxnSpPr>
          <p:nvPr/>
        </p:nvCxnSpPr>
        <p:spPr>
          <a:xfrm>
            <a:off x="740977" y="7124550"/>
            <a:ext cx="6290441" cy="0"/>
          </a:xfrm>
          <a:prstGeom prst="line">
            <a:avLst/>
          </a:prstGeom>
          <a:ln w="38100">
            <a:solidFill>
              <a:srgbClr val="4BB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52BCA24A-9C46-EF48-A0F6-1D75473A0123}"/>
              </a:ext>
            </a:extLst>
          </p:cNvPr>
          <p:cNvSpPr txBox="1"/>
          <p:nvPr/>
        </p:nvSpPr>
        <p:spPr>
          <a:xfrm>
            <a:off x="4023178" y="4474608"/>
            <a:ext cx="288767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1500"/>
              </a:spcBef>
              <a:spcAft>
                <a:spcPts val="1500"/>
              </a:spcAft>
            </a:pPr>
            <a:r>
              <a:rPr lang="en-US" sz="12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Get ready for an exciting meeting where we will - </a:t>
            </a:r>
            <a:endParaRPr lang="en-US" sz="12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D5858C1E-4FE8-BF47-8593-5E2745C5ACA0}"/>
              </a:ext>
            </a:extLst>
          </p:cNvPr>
          <p:cNvSpPr/>
          <p:nvPr/>
        </p:nvSpPr>
        <p:spPr>
          <a:xfrm>
            <a:off x="3178966" y="6796482"/>
            <a:ext cx="1414462" cy="4292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4E345C7B-A3BE-4440-8796-E69AAF6475A1}"/>
              </a:ext>
            </a:extLst>
          </p:cNvPr>
          <p:cNvSpPr txBox="1"/>
          <p:nvPr/>
        </p:nvSpPr>
        <p:spPr>
          <a:xfrm>
            <a:off x="683840" y="6414274"/>
            <a:ext cx="63475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i="1" u="none" strike="noStrike" dirty="0" smtClean="0">
                <a:solidFill>
                  <a:srgbClr val="29899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 a  tagline or information to remember!</a:t>
            </a:r>
            <a:endParaRPr lang="en-US" sz="1400" b="1" i="1" dirty="0">
              <a:solidFill>
                <a:srgbClr val="29899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65924EA-0336-AA46-ABBB-DB478E6CF242}"/>
              </a:ext>
            </a:extLst>
          </p:cNvPr>
          <p:cNvSpPr txBox="1"/>
          <p:nvPr/>
        </p:nvSpPr>
        <p:spPr>
          <a:xfrm>
            <a:off x="0" y="6928183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0" u="none" strike="noStrike" dirty="0">
                <a:solidFill>
                  <a:srgbClr val="29899E"/>
                </a:solidFill>
                <a:effectLst/>
                <a:latin typeface="Arial" panose="020B0604020202020204" pitchFamily="34" charset="0"/>
              </a:rPr>
              <a:t>Join Us!</a:t>
            </a:r>
            <a:endParaRPr lang="en-US" dirty="0">
              <a:solidFill>
                <a:srgbClr val="29899E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5F945819-B3FA-7B44-8515-57CE082AB829}"/>
              </a:ext>
            </a:extLst>
          </p:cNvPr>
          <p:cNvSpPr txBox="1"/>
          <p:nvPr/>
        </p:nvSpPr>
        <p:spPr>
          <a:xfrm>
            <a:off x="575440" y="7514309"/>
            <a:ext cx="1121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0" u="none" strike="noStrike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Date</a:t>
            </a:r>
            <a:r>
              <a:rPr lang="en-US" b="1" i="0" u="none" strike="noStrike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: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6EB1A205-478C-0B44-B8FA-17C426969B62}"/>
              </a:ext>
            </a:extLst>
          </p:cNvPr>
          <p:cNvSpPr txBox="1"/>
          <p:nvPr/>
        </p:nvSpPr>
        <p:spPr>
          <a:xfrm>
            <a:off x="1579511" y="7515400"/>
            <a:ext cx="3198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i="0" u="none" strike="noStrike" dirty="0" smtClean="0">
                <a:solidFill>
                  <a:srgbClr val="37415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D8D1B2AA-E5FD-9A47-B90B-8DA3602A92F6}"/>
              </a:ext>
            </a:extLst>
          </p:cNvPr>
          <p:cNvSpPr txBox="1"/>
          <p:nvPr/>
        </p:nvSpPr>
        <p:spPr>
          <a:xfrm>
            <a:off x="575440" y="8071522"/>
            <a:ext cx="1121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0" u="none" strike="noStrike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Time</a:t>
            </a:r>
            <a:r>
              <a:rPr lang="en-US" b="1" i="0" u="none" strike="noStrike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: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ADAA7169-217C-B74D-87E1-B45A39A9F7A0}"/>
              </a:ext>
            </a:extLst>
          </p:cNvPr>
          <p:cNvSpPr txBox="1"/>
          <p:nvPr/>
        </p:nvSpPr>
        <p:spPr>
          <a:xfrm>
            <a:off x="1557452" y="8045097"/>
            <a:ext cx="3198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i="0" u="none" strike="noStrike" dirty="0" smtClean="0">
                <a:solidFill>
                  <a:srgbClr val="37415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02113EA1-6951-0547-B18B-D17FC9DCB4FB}"/>
              </a:ext>
            </a:extLst>
          </p:cNvPr>
          <p:cNvSpPr txBox="1"/>
          <p:nvPr/>
        </p:nvSpPr>
        <p:spPr>
          <a:xfrm>
            <a:off x="575440" y="8600159"/>
            <a:ext cx="1553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0" u="none" strike="noStrike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Location</a:t>
            </a:r>
            <a:r>
              <a:rPr lang="en-US" b="1" i="0" u="none" strike="noStrike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: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47DCD54C-E8BE-C446-B561-66C06C2A41E5}"/>
              </a:ext>
            </a:extLst>
          </p:cNvPr>
          <p:cNvSpPr txBox="1"/>
          <p:nvPr/>
        </p:nvSpPr>
        <p:spPr>
          <a:xfrm>
            <a:off x="1809338" y="8614682"/>
            <a:ext cx="3198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i="0" u="none" strike="noStrike" dirty="0" smtClean="0">
                <a:solidFill>
                  <a:srgbClr val="37415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Location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4057B4FF-B93F-8547-9C1F-423B115CAE89}"/>
              </a:ext>
            </a:extLst>
          </p:cNvPr>
          <p:cNvSpPr txBox="1"/>
          <p:nvPr/>
        </p:nvSpPr>
        <p:spPr>
          <a:xfrm>
            <a:off x="4883580" y="7524859"/>
            <a:ext cx="261861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i="1" u="none" strike="noStrike" dirty="0">
                <a:solidFill>
                  <a:srgbClr val="29899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Embrace your passion for conservation, meet fellow advocates, and leave inspired to take meaningful actions. Let's together pave the way for a greener future!</a:t>
            </a:r>
            <a:endParaRPr lang="en-US" sz="1400" b="1" i="1" dirty="0">
              <a:solidFill>
                <a:srgbClr val="29899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893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129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Jody Thompson</dc:creator>
  <cp:lastModifiedBy>Renee Bouldin</cp:lastModifiedBy>
  <cp:revision>3</cp:revision>
  <dcterms:created xsi:type="dcterms:W3CDTF">2023-08-17T20:13:14Z</dcterms:created>
  <dcterms:modified xsi:type="dcterms:W3CDTF">2023-08-18T14:54:30Z</dcterms:modified>
</cp:coreProperties>
</file>